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7700"/>
  </p:normalViewPr>
  <p:slideViewPr>
    <p:cSldViewPr snapToGrid="0" snapToObjects="1">
      <p:cViewPr varScale="1">
        <p:scale>
          <a:sx n="161" d="100"/>
          <a:sy n="161" d="100"/>
        </p:scale>
        <p:origin x="232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E0FD-96AF-784A-BF61-45CDBE6B5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B1BCD-3DC7-7C46-AEAD-D288EFEA6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F6FE3-DBF7-8747-9D69-A5A6A43D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D824B-4FCE-4E45-85B1-CC9AEFED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67A90-6225-9A4F-A5E8-C5AE39A5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2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7FF0-DDB2-7E4D-A5C6-99A849EB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DE29DC-95A1-224E-98B0-A5E645EC0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EDDEE-114E-1344-B85D-98D78879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87290-7F76-6042-B9BB-A43393B4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0B57-F921-8B40-ACB1-ECE5004C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4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2C75A-E2E4-F247-8929-C2E4D5DDC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233A6-665A-A24A-9140-B7FF13A17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8BED6-6AB5-A847-8B9A-3B260ADA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E8D77-A878-F246-87C2-CC2B4977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9A1DE-B305-1E46-8D6A-65C96B89F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8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666E2-30E5-5F49-A661-4339D58F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24707-F40D-DD4C-B08B-D12885708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43F4D-DF5E-8741-BCED-49676E7D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4F4B6-6810-4944-9723-A4F443E9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A4E67-0C78-E445-9991-A84EAE48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0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C15E-E8EB-6F4F-B8A8-473E38A08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B5D57-2D77-6046-83CF-31A8674BF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BAC01-885C-0547-8512-73F32890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282C0-09B1-2A49-8ADB-707D95D9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10634-0859-CB4A-A005-9DE20C4D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2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FE5D5-BDFB-8848-8495-B018A85E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030E3-37E6-6144-A4A7-631D7F7F7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A8D19-A4CF-2747-86C4-9B2B1402E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E4D9E-DD68-424C-9FBC-05EF27CA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DB351-F580-304C-92AF-9817C611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24FFB-28D0-A640-9F08-BAD73CAA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6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60C2-011D-434D-AE0A-874F5455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2D281-C8DD-A943-8F1D-FA894AFB8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555E4-9568-1746-A19D-6BA0EBADD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15C4F8-60CD-6E4D-A2BF-18F987D88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28822-7DB5-C843-9848-5E2158B72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68D01-DF8D-FD40-BCFB-D86621F0E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E1378F-96CD-4B42-83FA-C4BC8857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56A88B-6BED-6F47-B7FA-89265B1A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7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FE5A-EBDC-DE4E-BDCA-35835746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DE473-D20D-8942-BEA2-5283DDDE5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75662-FA63-8043-A8CF-ACA89EEE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0CC004-07F8-7948-8E2B-0B5DCA81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9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25DCA-A447-8A43-B8F8-E5E66BCB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C3894-4F82-7F49-9864-FFA3FBF2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AC95B-D2D6-3243-8EA1-27A90A83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97B5-BA72-074E-89A9-DC4025BD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BA895-870A-5949-83E9-CD1BD06F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B576B-FBA8-5749-B514-036906351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10710-F6E2-014F-9FA8-006C2D04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2DBC4-A4EA-C748-9310-568E4547B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7BB8A-86A1-0A48-8767-7B0B045D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7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3D67B-6973-D942-BC00-F0A266738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A0763-95EF-B045-89EC-F0A155AB6C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69324-9300-1649-9D48-64B4587B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CEB0A-AE6D-434A-8868-B658233A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A97AA-E691-394B-98E3-7F0BEAF7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3B43E-BDAE-9F46-842B-BBEF6837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1B42F-3852-0242-90C8-27ED77B47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D0AA5-1CC3-3F4D-A9C0-1999F9B26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0946C-D54D-3746-8124-C0CC282F3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EA37-05FD-234A-93F3-FB686FFB5490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789F5-B2D2-A845-B286-563C16A83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3DBDA-AA17-E64B-AC1D-625E869A8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5863-7656-D243-AE05-03B27A466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9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0719A-0536-ED43-B03A-BD0F4FA722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30F6A-DB2A-6D4F-8D30-967673A89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5F68C1-4AA0-0D45-9559-99229F1B0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540" y="5631821"/>
            <a:ext cx="3107634" cy="8776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04ACFB-C06B-C54E-9818-286697110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9878"/>
            <a:ext cx="12192000" cy="9567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FEF935-B7F8-2C42-8C9C-2873743087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</a:blip>
          <a:srcRect l="1223" t="21861" r="68718" b="20096"/>
          <a:stretch/>
        </p:blipFill>
        <p:spPr>
          <a:xfrm>
            <a:off x="79513" y="3073178"/>
            <a:ext cx="4883427" cy="4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0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0719A-0536-ED43-B03A-BD0F4FA722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30F6A-DB2A-6D4F-8D30-967673A89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0F1C5D-6844-9F4C-A7DF-E67E31E52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567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29971A-69DC-674B-AF67-27A5C4D6D4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l="1223" t="21861" r="68718" b="20096"/>
          <a:stretch/>
        </p:blipFill>
        <p:spPr>
          <a:xfrm>
            <a:off x="79513" y="3073178"/>
            <a:ext cx="4883427" cy="4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2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2023-05-16T21:50:03Z</dcterms:created>
  <dcterms:modified xsi:type="dcterms:W3CDTF">2023-05-16T22:21:07Z</dcterms:modified>
</cp:coreProperties>
</file>