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399288" cy="39600188"/>
  <p:notesSz cx="6858000" cy="9144000"/>
  <p:defaultTextStyle>
    <a:defPPr>
      <a:defRPr lang="en-US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/>
    <p:restoredTop sz="97700"/>
  </p:normalViewPr>
  <p:slideViewPr>
    <p:cSldViewPr snapToGrid="0" snapToObjects="1">
      <p:cViewPr varScale="1">
        <p:scale>
          <a:sx n="15" d="100"/>
          <a:sy n="15" d="100"/>
        </p:scale>
        <p:origin x="2189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6480867"/>
            <a:ext cx="27539395" cy="1378673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0799268"/>
            <a:ext cx="24299466" cy="9560876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8C47-AFFE-A440-861B-E842DDE921A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8A28-E17F-A74E-8232-AA5AF5C466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96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8C47-AFFE-A440-861B-E842DDE921A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8A28-E17F-A74E-8232-AA5AF5C466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7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108343"/>
            <a:ext cx="6986096" cy="335593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108343"/>
            <a:ext cx="20553298" cy="335593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8C47-AFFE-A440-861B-E842DDE921A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8A28-E17F-A74E-8232-AA5AF5C466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8C47-AFFE-A440-861B-E842DDE921A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8A28-E17F-A74E-8232-AA5AF5C466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6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9872559"/>
            <a:ext cx="27944386" cy="16472575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6500971"/>
            <a:ext cx="27944386" cy="8662538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8C47-AFFE-A440-861B-E842DDE921A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8A28-E17F-A74E-8232-AA5AF5C466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4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0541716"/>
            <a:ext cx="13769697" cy="251259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0541716"/>
            <a:ext cx="13769697" cy="251259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8C47-AFFE-A440-861B-E842DDE921A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8A28-E17F-A74E-8232-AA5AF5C466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9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108352"/>
            <a:ext cx="27944386" cy="765420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9707549"/>
            <a:ext cx="13706415" cy="475752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4465069"/>
            <a:ext cx="13706415" cy="212759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9707549"/>
            <a:ext cx="13773917" cy="475752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4465069"/>
            <a:ext cx="13773917" cy="212759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8C47-AFFE-A440-861B-E842DDE921A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8A28-E17F-A74E-8232-AA5AF5C466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39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8C47-AFFE-A440-861B-E842DDE921A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8A28-E17F-A74E-8232-AA5AF5C466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89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8C47-AFFE-A440-861B-E842DDE921A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8A28-E17F-A74E-8232-AA5AF5C466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6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5701703"/>
            <a:ext cx="16402140" cy="28141800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1880056"/>
            <a:ext cx="10449614" cy="22009274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8C47-AFFE-A440-861B-E842DDE921A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8A28-E17F-A74E-8232-AA5AF5C466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0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5701703"/>
            <a:ext cx="16402140" cy="28141800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1880056"/>
            <a:ext cx="10449614" cy="22009274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8C47-AFFE-A440-861B-E842DDE921A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D8A28-E17F-A74E-8232-AA5AF5C466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2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98C47-AFFE-A440-861B-E842DDE921A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D8A28-E17F-A74E-8232-AA5AF5C4662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1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62CA2F18-24DA-424F-8F7A-C5A9EC739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44"/>
            <a:ext cx="32399288" cy="395837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3F67728-FCA6-E240-B359-703F80D865CF}"/>
              </a:ext>
            </a:extLst>
          </p:cNvPr>
          <p:cNvSpPr txBox="1"/>
          <p:nvPr/>
        </p:nvSpPr>
        <p:spPr>
          <a:xfrm>
            <a:off x="2926080" y="5193792"/>
            <a:ext cx="26444448" cy="1139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3C6CBB-10E3-A949-8616-3C3A40B8FFDA}"/>
              </a:ext>
            </a:extLst>
          </p:cNvPr>
          <p:cNvSpPr txBox="1"/>
          <p:nvPr/>
        </p:nvSpPr>
        <p:spPr>
          <a:xfrm>
            <a:off x="2304288" y="1772594"/>
            <a:ext cx="17775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TITULO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73EFDA-07E8-6140-8E8F-0AB028966218}"/>
              </a:ext>
            </a:extLst>
          </p:cNvPr>
          <p:cNvSpPr txBox="1"/>
          <p:nvPr/>
        </p:nvSpPr>
        <p:spPr>
          <a:xfrm>
            <a:off x="2304288" y="6015196"/>
            <a:ext cx="17775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Autores</a:t>
            </a:r>
            <a:endParaRPr lang="en-US" sz="3600" b="1" dirty="0"/>
          </a:p>
          <a:p>
            <a:endParaRPr lang="en-US" sz="3600" b="1" dirty="0"/>
          </a:p>
          <a:p>
            <a:r>
              <a:rPr lang="en-US" sz="3600" b="1" dirty="0" err="1"/>
              <a:t>Filiación</a:t>
            </a:r>
            <a:endParaRPr lang="en-US" sz="36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B1946A-FC12-264C-BFE5-538E46A7ECBB}"/>
              </a:ext>
            </a:extLst>
          </p:cNvPr>
          <p:cNvSpPr/>
          <p:nvPr/>
        </p:nvSpPr>
        <p:spPr>
          <a:xfrm>
            <a:off x="1865376" y="8557443"/>
            <a:ext cx="12984480" cy="1133856"/>
          </a:xfrm>
          <a:prstGeom prst="rect">
            <a:avLst/>
          </a:prstGeom>
          <a:solidFill>
            <a:srgbClr val="EA9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F51B3F-06A9-D540-A788-3BC259DFE3A1}"/>
              </a:ext>
            </a:extLst>
          </p:cNvPr>
          <p:cNvSpPr/>
          <p:nvPr/>
        </p:nvSpPr>
        <p:spPr>
          <a:xfrm>
            <a:off x="15179040" y="8537814"/>
            <a:ext cx="15837408" cy="1133856"/>
          </a:xfrm>
          <a:prstGeom prst="rect">
            <a:avLst/>
          </a:prstGeom>
          <a:solidFill>
            <a:srgbClr val="EA9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A5606F-29B6-6C43-8657-7AD157795169}"/>
              </a:ext>
            </a:extLst>
          </p:cNvPr>
          <p:cNvSpPr/>
          <p:nvPr/>
        </p:nvSpPr>
        <p:spPr>
          <a:xfrm>
            <a:off x="17885664" y="16171153"/>
            <a:ext cx="13130784" cy="1133856"/>
          </a:xfrm>
          <a:prstGeom prst="rect">
            <a:avLst/>
          </a:prstGeom>
          <a:solidFill>
            <a:srgbClr val="EA9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730931-D12F-414F-845D-6128069F1DD4}"/>
              </a:ext>
            </a:extLst>
          </p:cNvPr>
          <p:cNvSpPr/>
          <p:nvPr/>
        </p:nvSpPr>
        <p:spPr>
          <a:xfrm>
            <a:off x="1865376" y="28267632"/>
            <a:ext cx="18800064" cy="1133856"/>
          </a:xfrm>
          <a:prstGeom prst="rect">
            <a:avLst/>
          </a:prstGeom>
          <a:solidFill>
            <a:srgbClr val="EA9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9F5C02-A99D-7649-BE8E-8B3E75BDA8C0}"/>
              </a:ext>
            </a:extLst>
          </p:cNvPr>
          <p:cNvSpPr/>
          <p:nvPr/>
        </p:nvSpPr>
        <p:spPr>
          <a:xfrm>
            <a:off x="20994624" y="28267632"/>
            <a:ext cx="10021824" cy="1133856"/>
          </a:xfrm>
          <a:prstGeom prst="rect">
            <a:avLst/>
          </a:prstGeom>
          <a:solidFill>
            <a:srgbClr val="EA9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4F6108-9C36-CE4D-B48E-15C80181F53C}"/>
              </a:ext>
            </a:extLst>
          </p:cNvPr>
          <p:cNvSpPr txBox="1"/>
          <p:nvPr/>
        </p:nvSpPr>
        <p:spPr>
          <a:xfrm>
            <a:off x="1865376" y="8698612"/>
            <a:ext cx="12984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OBJETIVOS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E191D9-B868-0044-AE96-B43825C058B7}"/>
              </a:ext>
            </a:extLst>
          </p:cNvPr>
          <p:cNvSpPr txBox="1"/>
          <p:nvPr/>
        </p:nvSpPr>
        <p:spPr>
          <a:xfrm>
            <a:off x="15179040" y="8657071"/>
            <a:ext cx="15837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MÉTODO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45245E-F4E1-C447-93C4-602DF2FF0187}"/>
              </a:ext>
            </a:extLst>
          </p:cNvPr>
          <p:cNvSpPr txBox="1"/>
          <p:nvPr/>
        </p:nvSpPr>
        <p:spPr>
          <a:xfrm>
            <a:off x="2194560" y="16166442"/>
            <a:ext cx="15288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/>
              <a:t>Gráficos</a:t>
            </a:r>
            <a:r>
              <a:rPr lang="en-US" sz="5400" b="1" dirty="0"/>
              <a:t> y </a:t>
            </a:r>
            <a:r>
              <a:rPr lang="en-US" sz="5400" b="1" dirty="0" err="1"/>
              <a:t>tablas</a:t>
            </a:r>
            <a:endParaRPr lang="en-US" sz="54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2B84F1-F4C6-D94A-8B13-DFE0DE7DE302}"/>
              </a:ext>
            </a:extLst>
          </p:cNvPr>
          <p:cNvSpPr txBox="1"/>
          <p:nvPr/>
        </p:nvSpPr>
        <p:spPr>
          <a:xfrm>
            <a:off x="17885664" y="16274388"/>
            <a:ext cx="13130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RESULTADOS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510EB83-EFE4-9742-83A0-50FFA8120693}"/>
              </a:ext>
            </a:extLst>
          </p:cNvPr>
          <p:cNvSpPr txBox="1"/>
          <p:nvPr/>
        </p:nvSpPr>
        <p:spPr>
          <a:xfrm>
            <a:off x="1865376" y="28304743"/>
            <a:ext cx="18800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CONCLUSIONES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535CD16-C4AD-6749-BBDD-6A6D563E60C5}"/>
              </a:ext>
            </a:extLst>
          </p:cNvPr>
          <p:cNvSpPr txBox="1"/>
          <p:nvPr/>
        </p:nvSpPr>
        <p:spPr>
          <a:xfrm>
            <a:off x="21133880" y="28381744"/>
            <a:ext cx="988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REFERENCIAS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6C27359-D8FF-B145-90BC-1BA09C46648E}"/>
              </a:ext>
            </a:extLst>
          </p:cNvPr>
          <p:cNvSpPr txBox="1"/>
          <p:nvPr/>
        </p:nvSpPr>
        <p:spPr>
          <a:xfrm>
            <a:off x="2304288" y="9925765"/>
            <a:ext cx="12143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Texto</a:t>
            </a:r>
            <a:endParaRPr lang="en-US" sz="1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64330F-F616-2643-B66C-D9952E7581C5}"/>
              </a:ext>
            </a:extLst>
          </p:cNvPr>
          <p:cNvSpPr/>
          <p:nvPr/>
        </p:nvSpPr>
        <p:spPr>
          <a:xfrm>
            <a:off x="1865376" y="8537814"/>
            <a:ext cx="12984480" cy="7189866"/>
          </a:xfrm>
          <a:prstGeom prst="rect">
            <a:avLst/>
          </a:prstGeom>
          <a:noFill/>
          <a:ln>
            <a:solidFill>
              <a:srgbClr val="EA9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48C847A-CD70-674D-A093-71FDF09BF868}"/>
              </a:ext>
            </a:extLst>
          </p:cNvPr>
          <p:cNvSpPr/>
          <p:nvPr/>
        </p:nvSpPr>
        <p:spPr>
          <a:xfrm>
            <a:off x="15179040" y="8537814"/>
            <a:ext cx="15837408" cy="7189866"/>
          </a:xfrm>
          <a:prstGeom prst="rect">
            <a:avLst/>
          </a:prstGeom>
          <a:noFill/>
          <a:ln>
            <a:solidFill>
              <a:srgbClr val="EA9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EB459D8-7589-D043-9905-CF94CABE352B}"/>
              </a:ext>
            </a:extLst>
          </p:cNvPr>
          <p:cNvSpPr/>
          <p:nvPr/>
        </p:nvSpPr>
        <p:spPr>
          <a:xfrm>
            <a:off x="1865376" y="16186070"/>
            <a:ext cx="15617952" cy="11575113"/>
          </a:xfrm>
          <a:prstGeom prst="rect">
            <a:avLst/>
          </a:prstGeom>
          <a:noFill/>
          <a:ln>
            <a:solidFill>
              <a:srgbClr val="EA9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CB89FDD-825A-6A45-8B26-02B10AB668D8}"/>
              </a:ext>
            </a:extLst>
          </p:cNvPr>
          <p:cNvSpPr/>
          <p:nvPr/>
        </p:nvSpPr>
        <p:spPr>
          <a:xfrm>
            <a:off x="17885664" y="16182197"/>
            <a:ext cx="13130784" cy="11578985"/>
          </a:xfrm>
          <a:prstGeom prst="rect">
            <a:avLst/>
          </a:prstGeom>
          <a:noFill/>
          <a:ln>
            <a:solidFill>
              <a:srgbClr val="EA9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D8734B8-51B6-9B48-B258-1A188D71B871}"/>
              </a:ext>
            </a:extLst>
          </p:cNvPr>
          <p:cNvSpPr/>
          <p:nvPr/>
        </p:nvSpPr>
        <p:spPr>
          <a:xfrm>
            <a:off x="1865376" y="28267632"/>
            <a:ext cx="18800064" cy="6918480"/>
          </a:xfrm>
          <a:prstGeom prst="rect">
            <a:avLst/>
          </a:prstGeom>
          <a:noFill/>
          <a:ln>
            <a:solidFill>
              <a:srgbClr val="EA9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F43331-A116-EE4D-9246-343CBEBF6882}"/>
              </a:ext>
            </a:extLst>
          </p:cNvPr>
          <p:cNvSpPr/>
          <p:nvPr/>
        </p:nvSpPr>
        <p:spPr>
          <a:xfrm>
            <a:off x="20994624" y="28267632"/>
            <a:ext cx="10021824" cy="6918480"/>
          </a:xfrm>
          <a:prstGeom prst="rect">
            <a:avLst/>
          </a:prstGeom>
          <a:noFill/>
          <a:ln>
            <a:solidFill>
              <a:srgbClr val="EA9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BD22F0C-DF5A-DB46-B730-F9BC30498CEE}"/>
              </a:ext>
            </a:extLst>
          </p:cNvPr>
          <p:cNvSpPr txBox="1"/>
          <p:nvPr/>
        </p:nvSpPr>
        <p:spPr>
          <a:xfrm>
            <a:off x="15508224" y="9925765"/>
            <a:ext cx="15252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Texto</a:t>
            </a:r>
            <a:endParaRPr lang="en-US" sz="18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729FB65-FD6F-414D-B8F1-935B561A8ABD}"/>
              </a:ext>
            </a:extLst>
          </p:cNvPr>
          <p:cNvSpPr txBox="1"/>
          <p:nvPr/>
        </p:nvSpPr>
        <p:spPr>
          <a:xfrm>
            <a:off x="18361152" y="17643300"/>
            <a:ext cx="1239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Texto</a:t>
            </a:r>
            <a:endParaRPr lang="en-US" sz="18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F5D740E-9373-414A-AC08-16C00B29CA4B}"/>
              </a:ext>
            </a:extLst>
          </p:cNvPr>
          <p:cNvSpPr txBox="1"/>
          <p:nvPr/>
        </p:nvSpPr>
        <p:spPr>
          <a:xfrm>
            <a:off x="2377440" y="29713380"/>
            <a:ext cx="17702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Texto</a:t>
            </a:r>
            <a:endParaRPr lang="en-US" sz="18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8BE2B0D-09A3-964D-95DF-CBC5199C5FE3}"/>
              </a:ext>
            </a:extLst>
          </p:cNvPr>
          <p:cNvSpPr txBox="1"/>
          <p:nvPr/>
        </p:nvSpPr>
        <p:spPr>
          <a:xfrm>
            <a:off x="21433536" y="29723272"/>
            <a:ext cx="9217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Texto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02875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17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MARIA JOSE VIQUEZ BARRANTES</cp:lastModifiedBy>
  <cp:revision>8</cp:revision>
  <dcterms:created xsi:type="dcterms:W3CDTF">2022-12-06T14:25:47Z</dcterms:created>
  <dcterms:modified xsi:type="dcterms:W3CDTF">2023-05-17T14:57:55Z</dcterms:modified>
</cp:coreProperties>
</file>